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مرکز خدمات جامع سلامت شهید آوینی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 smtClean="0"/>
              <a:t>روز جهانی کودک</a:t>
            </a:r>
          </a:p>
          <a:p>
            <a:r>
              <a:rPr lang="fa-IR" b="1" dirty="0" smtClean="0"/>
              <a:t>مهر ماه 1397</a:t>
            </a:r>
            <a:endParaRPr lang="fa-I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gfsd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86613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228600"/>
            <a:ext cx="4191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آموزش شستشوی دست </a:t>
            </a:r>
          </a:p>
          <a:p>
            <a:pPr algn="ctr"/>
            <a:r>
              <a:rPr lang="fa-IR" sz="2800" b="1" dirty="0" smtClean="0"/>
              <a:t>توسط کارشناس بهداشت محیط</a:t>
            </a:r>
            <a:endParaRPr lang="fa-IR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اجرای آهنگ در مهد کودک </a:t>
            </a:r>
            <a:endParaRPr lang="fa-IR" dirty="0"/>
          </a:p>
        </p:txBody>
      </p:sp>
      <p:pic>
        <p:nvPicPr>
          <p:cNvPr id="4" name="Content Placeholder 3" descr="fdgfdg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086" y="1600200"/>
            <a:ext cx="724782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228600"/>
            <a:ext cx="3886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پذیرایی با نان و پنیر</a:t>
            </a:r>
            <a:endParaRPr lang="fa-IR" sz="3200" dirty="0"/>
          </a:p>
        </p:txBody>
      </p:sp>
      <p:pic>
        <p:nvPicPr>
          <p:cNvPr id="8" name="Content Placeholder 7" descr="rtywrfty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413" y="1600200"/>
            <a:ext cx="5761174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/>
              <a:t>روز جهانی کودک در تاریخ 1397/7/21 در مرکز شهید آوینی برگزار شد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</a:rPr>
              <a:t> در این مراسم ضمن تهییه پک آموزشی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شامل: 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کتاب ماهان و ذره بین جادویی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کتاب نقاشی و رنگ آمیزی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مسواک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پرچم با شعار نه تنبلی نه سستی ورزش و تندرستی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بروشور سلامت روان( ویژه والدین)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مراقب سلامت و کارشناس بهداشت محیط به ارائه آموزش های لازم پرداختند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همچنین آموزش همسالان انجام شد.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در راستای ترغیب کودکان به صبحانه سالم، پذیرایی با نان و پنیر انجام شد.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و در پایان با اهدا بادکنک </a:t>
            </a:r>
          </a:p>
          <a:p>
            <a:pPr algn="r">
              <a:buNone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</a:rPr>
              <a:t>مراسم به پایان رسید.</a:t>
            </a:r>
          </a:p>
          <a:p>
            <a:pPr algn="r">
              <a:buNone/>
            </a:pPr>
            <a:endParaRPr lang="fa-IR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28600"/>
            <a:ext cx="4114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 </a:t>
            </a:r>
            <a:r>
              <a:rPr lang="fa-IR" sz="3200" b="1" dirty="0" smtClean="0"/>
              <a:t>روز جهانی کودک </a:t>
            </a:r>
            <a:endParaRPr lang="fa-IR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hoto_2018-10-14_10-13-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پک های آموزشی ارائه شده </a:t>
            </a:r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2018-10-14_10-13-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2018-10-14_10-13-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2018-10-14_10-13-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6324600" cy="4525963"/>
          </a:xfrm>
        </p:spPr>
      </p:pic>
      <p:sp>
        <p:nvSpPr>
          <p:cNvPr id="3" name="Rectangle 2"/>
          <p:cNvSpPr/>
          <p:nvPr/>
        </p:nvSpPr>
        <p:spPr>
          <a:xfrm>
            <a:off x="1524000" y="381000"/>
            <a:ext cx="533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اهدا بادکنک و پرچم</a:t>
            </a:r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روز جهانی کودک</a:t>
            </a:r>
            <a:b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مهدکودک زنگ دانش 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photo_2018-10-14_10-13-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68580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2018-10-14_10-14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248400" cy="4525963"/>
          </a:xfrm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41148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آموزش همسالان </a:t>
            </a:r>
            <a:endParaRPr lang="fa-IR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2018-10-14_10-14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60960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145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مرکز خدمات جامع سلامت شهید آوینی</vt:lpstr>
      <vt:lpstr>PowerPoint Presentation</vt:lpstr>
      <vt:lpstr>پک های آموزشی ارائه شده </vt:lpstr>
      <vt:lpstr>PowerPoint Presentation</vt:lpstr>
      <vt:lpstr>PowerPoint Presentation</vt:lpstr>
      <vt:lpstr>PowerPoint Presentation</vt:lpstr>
      <vt:lpstr>روز جهانی کودک مهدکودک زنگ دانش </vt:lpstr>
      <vt:lpstr>PowerPoint Presentation</vt:lpstr>
      <vt:lpstr>PowerPoint Presentation</vt:lpstr>
      <vt:lpstr>PowerPoint Presentation</vt:lpstr>
      <vt:lpstr>اجرای آهنگ در مهد کودک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مرکز خدمات جامع سلامت شهید آوینی</dc:title>
  <dc:creator>pc</dc:creator>
  <cp:lastModifiedBy>درخواست ملزوات </cp:lastModifiedBy>
  <cp:revision>8</cp:revision>
  <dcterms:created xsi:type="dcterms:W3CDTF">2006-08-16T00:00:00Z</dcterms:created>
  <dcterms:modified xsi:type="dcterms:W3CDTF">2018-10-21T08:10:24Z</dcterms:modified>
</cp:coreProperties>
</file>