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بسم الله الرحمن الرحیم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گزارش جشنواره غذا</a:t>
            </a:r>
          </a:p>
          <a:p>
            <a:r>
              <a:rPr lang="fa-IR" dirty="0" smtClean="0"/>
              <a:t>24مهر97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627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برگزاری جشنواره غذا با همکاری مدرسه شهید </a:t>
            </a:r>
            <a:r>
              <a:rPr lang="en-US" dirty="0" smtClean="0"/>
              <a:t> ,</a:t>
            </a:r>
            <a:br>
              <a:rPr lang="en-US" dirty="0" smtClean="0"/>
            </a:br>
            <a:r>
              <a:rPr lang="fa-IR" dirty="0" smtClean="0"/>
              <a:t>فهمیده واهدای جوایز به نفرات برتر</a:t>
            </a:r>
            <a:endParaRPr lang="fa-IR" dirty="0"/>
          </a:p>
        </p:txBody>
      </p:sp>
      <p:pic>
        <p:nvPicPr>
          <p:cNvPr id="1026" name="Picture 2" descr="I:\جشنواره غذا\IMG_20181024_064012_6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6962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99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2050" name="Picture 2" descr="I:\جشنواره غذا\IMG_20181024_064017_6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305800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826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3074" name="Picture 2" descr="I:\جشنواره غذا\IMG_20181023_064824_0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81534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51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dirty="0" smtClean="0"/>
              <a:t>باتشکر</a:t>
            </a:r>
          </a:p>
          <a:p>
            <a:r>
              <a:rPr lang="fa-IR" smtClean="0"/>
              <a:t>مرکز خدمات جامع سلامت خازنی</a:t>
            </a:r>
            <a:endParaRPr lang="fa-I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11862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22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بسم الله الرحمن الرحیم </vt:lpstr>
      <vt:lpstr>برگزاری جشنواره غذا با همکاری مدرسه شهید  , فهمیده واهدای جوایز به نفرات برتر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pcm</dc:creator>
  <cp:lastModifiedBy>درخواست ملزوات </cp:lastModifiedBy>
  <cp:revision>3</cp:revision>
  <dcterms:created xsi:type="dcterms:W3CDTF">2006-08-16T00:00:00Z</dcterms:created>
  <dcterms:modified xsi:type="dcterms:W3CDTF">2018-10-24T05:55:06Z</dcterms:modified>
</cp:coreProperties>
</file>