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بسم الله الرحمن الرحیم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a-IR" dirty="0" smtClean="0"/>
              <a:t>برنامه هفته سالمند مرکز خدمات جامع سلامت خازنی</a:t>
            </a:r>
          </a:p>
          <a:p>
            <a:pPr algn="ctr"/>
            <a:r>
              <a:rPr lang="fa-IR" dirty="0" smtClean="0"/>
              <a:t>مهر97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5182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>کارشناس نیروی انتظامی اموزش درباره خطرات دزدی...که سالمندان با ان مواجه هستند</a:t>
            </a:r>
            <a:endParaRPr lang="fa-IR" dirty="0"/>
          </a:p>
        </p:txBody>
      </p:sp>
      <p:pic>
        <p:nvPicPr>
          <p:cNvPr id="1026" name="Picture 2" descr="I:\سالمند\۲۰۱۸۱۰۰۳_۰۸۵۷۵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534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60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حضور کارشناس اورژانس اجتماعی و ارایه اموزش درباره خدمات سالمند اورژانس</a:t>
            </a:r>
            <a:endParaRPr lang="fa-IR" dirty="0"/>
          </a:p>
        </p:txBody>
      </p:sp>
      <p:pic>
        <p:nvPicPr>
          <p:cNvPr id="2050" name="Picture 2" descr="I:\سالمند\۲۰۱۸۱۰۰۳_۰۹۱۰۲۴(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505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سالمند\۲۰۱۸۱۰۰۳_۰۹۰۹۴۶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47625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93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اموزش کارشناس تغذیه مرکز اقای اخویان (تغذیه در دوران سالمندی)</a:t>
            </a:r>
            <a:endParaRPr lang="fa-IR" dirty="0"/>
          </a:p>
        </p:txBody>
      </p:sp>
      <p:pic>
        <p:nvPicPr>
          <p:cNvPr id="5" name="Picture 2" descr="I:\سالمند\۲۰۱۸۱۰۰۳_۰۹۳۳۳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7167" y="2011233"/>
            <a:ext cx="3810003" cy="390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سالمند\۲۰۱۸۱۰۰۳_۰۹۴۰۰۷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3962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511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اموزش پزشک مرکز فشارخون و دیابت درسالمندی</a:t>
            </a:r>
            <a:endParaRPr lang="fa-IR" dirty="0"/>
          </a:p>
        </p:txBody>
      </p:sp>
      <p:pic>
        <p:nvPicPr>
          <p:cNvPr id="4098" name="Picture 2" descr="I:\سالمند\۲۰۱۸۱۰۰۳_۰۹۱۷۲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657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:\سالمند\۲۰۱۸۱۰۰۳_۰۹۱۷۳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191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9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dirty="0" smtClean="0"/>
              <a:t>با تشکر از همکاری اورژانس اجتماعی ،کلانتری 15و پایگاه اجتماعی شماره 3 که مرکز خازنی را دراین امرمهم یاری نموده اند</a:t>
            </a:r>
            <a:endParaRPr lang="fa-IR" sz="4800" dirty="0"/>
          </a:p>
        </p:txBody>
      </p:sp>
    </p:spTree>
    <p:extLst>
      <p:ext uri="{BB962C8B-B14F-4D97-AF65-F5344CB8AC3E}">
        <p14:creationId xmlns:p14="http://schemas.microsoft.com/office/powerpoint/2010/main" val="1925221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</TotalTime>
  <Words>79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بسم الله الرحمن الرحیم</vt:lpstr>
      <vt:lpstr>کارشناس نیروی انتظامی اموزش درباره خطرات دزدی...که سالمندان با ان مواجه هستند</vt:lpstr>
      <vt:lpstr>حضور کارشناس اورژانس اجتماعی و ارایه اموزش درباره خدمات سالمند اورژانس</vt:lpstr>
      <vt:lpstr>اموزش کارشناس تغذیه مرکز اقای اخویان (تغذیه در دوران سالمندی)</vt:lpstr>
      <vt:lpstr>اموزش پزشک مرکز فشارخون و دیابت درسالمندی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pcm</dc:creator>
  <cp:lastModifiedBy>درخواست ملزوات </cp:lastModifiedBy>
  <cp:revision>6</cp:revision>
  <dcterms:created xsi:type="dcterms:W3CDTF">2006-08-16T00:00:00Z</dcterms:created>
  <dcterms:modified xsi:type="dcterms:W3CDTF">2018-10-20T10:59:15Z</dcterms:modified>
</cp:coreProperties>
</file>