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1440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fa-IR" dirty="0" smtClean="0"/>
              <a:t>بسم الله الرحمن الرحیم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4516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 algn="ctr">
              <a:buNone/>
            </a:pPr>
            <a:r>
              <a:rPr lang="fa-IR" sz="5400" dirty="0" smtClean="0"/>
              <a:t>گزارش برنامه هفته کودک و سلامت روان مرکز خدمات جامع سلامت خازنی مهرماه 97</a:t>
            </a:r>
            <a:endParaRPr lang="fa-IR" sz="5400" dirty="0"/>
          </a:p>
        </p:txBody>
      </p:sp>
    </p:spTree>
    <p:extLst>
      <p:ext uri="{BB962C8B-B14F-4D97-AF65-F5344CB8AC3E}">
        <p14:creationId xmlns:p14="http://schemas.microsoft.com/office/powerpoint/2010/main" val="215952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731520"/>
            <a:ext cx="6553200" cy="52120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a-IR" sz="3600" dirty="0" smtClean="0"/>
              <a:t>باتوجه به همزمانی هفته کودک و سلامت روان ،مرکز خدمات جامع سلامت خازنی با همکاری پایگاه اجتماعی شماره 3و بهزیستی برنامه ای برای کودکان کار درموسسه بهزیستی مسبح درتاریخ 97/7/22برگزار نمود که شرح گزارش خدمتتان ارسال میگردد.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84440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 descr="I:\هفته کودک\۲۰۱۸۱۰۱۴_۰۹۰۷۳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6294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79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731520"/>
            <a:ext cx="6477000" cy="57454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fa-IR" dirty="0" smtClean="0"/>
          </a:p>
          <a:p>
            <a:pPr marL="45720" indent="0">
              <a:buNone/>
            </a:pPr>
            <a:endParaRPr lang="fa-IR" dirty="0"/>
          </a:p>
          <a:p>
            <a:pPr marL="45720" indent="0">
              <a:buNone/>
            </a:pPr>
            <a:endParaRPr lang="fa-IR" dirty="0" smtClean="0"/>
          </a:p>
          <a:p>
            <a:pPr marL="45720" indent="0">
              <a:buNone/>
            </a:pPr>
            <a:endParaRPr lang="fa-IR" dirty="0"/>
          </a:p>
          <a:p>
            <a:pPr marL="45720" indent="0">
              <a:buNone/>
            </a:pPr>
            <a:endParaRPr lang="fa-IR" dirty="0" smtClean="0"/>
          </a:p>
          <a:p>
            <a:pPr marL="45720" indent="0">
              <a:buNone/>
            </a:pPr>
            <a:endParaRPr lang="fa-IR" dirty="0"/>
          </a:p>
          <a:p>
            <a:pPr marL="45720" indent="0">
              <a:buNone/>
            </a:pPr>
            <a:endParaRPr lang="fa-IR" dirty="0" smtClean="0"/>
          </a:p>
          <a:p>
            <a:pPr marL="45720" indent="0">
              <a:buNone/>
            </a:pPr>
            <a:endParaRPr lang="fa-IR" dirty="0"/>
          </a:p>
          <a:p>
            <a:pPr marL="45720" indent="0">
              <a:buNone/>
            </a:pPr>
            <a:r>
              <a:rPr lang="fa-IR" dirty="0" smtClean="0"/>
              <a:t>برنامه با تلاوت قران توسط یکی از کودکان اغاز و درادامه بابرگزاری ایستگاه نقاشی توسط کارشناس سلامت روان مرکز خازنی ، برای کودکان ادامه یافت</a:t>
            </a:r>
            <a:endParaRPr lang="fa-IR" dirty="0"/>
          </a:p>
        </p:txBody>
      </p:sp>
      <p:pic>
        <p:nvPicPr>
          <p:cNvPr id="2050" name="Picture 2" descr="I:\هفته کودک\IMG_20181021_073837_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1242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هفته کودک\۲۰۱۸۱۰۱۴_۰۹۲۳۵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39116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64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sz="quarter" idx="13"/>
          </p:nvPr>
        </p:nvSpPr>
        <p:spPr>
          <a:xfrm>
            <a:off x="1276350" y="731520"/>
            <a:ext cx="6267450" cy="5516880"/>
          </a:xfrm>
        </p:spPr>
        <p:txBody>
          <a:bodyPr/>
          <a:lstStyle/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pPr marL="45720" indent="0">
              <a:buNone/>
            </a:pPr>
            <a:r>
              <a:rPr lang="fa-IR" dirty="0" smtClean="0"/>
              <a:t>اموزش کارشناس سلامت روان مرکز خازنی با موضوع مهارت نه گفتن و کارشناس ارشد روانشناسی بالینی  اقای امیدی درباره اسیبهای اجتماعی کودکان سخنرانی ایراد نموده اند.</a:t>
            </a:r>
            <a:endParaRPr lang="fa-IR" dirty="0"/>
          </a:p>
          <a:p>
            <a:endParaRPr lang="fa-IR" dirty="0"/>
          </a:p>
        </p:txBody>
      </p:sp>
      <p:pic>
        <p:nvPicPr>
          <p:cNvPr id="3075" name="Picture 3" descr="I:\هفته کودک\۲۰۱۸۱۰۱۴_۰۹۴۶۲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33550" y="304800"/>
            <a:ext cx="22288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هفته کودک\IMG_20181021_073901_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3048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هفته کودک\۲۰۱۸۱۰۱۴_۰۹۴۲۳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6336"/>
            <a:ext cx="31205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:\هفته کودک\۲۰۱۸۱۰۱۴_۰۹۴۲۴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68171"/>
            <a:ext cx="3124200" cy="183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650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731520"/>
            <a:ext cx="7620000" cy="5669280"/>
          </a:xfrm>
        </p:spPr>
        <p:txBody>
          <a:bodyPr/>
          <a:lstStyle/>
          <a:p>
            <a:pPr marL="45720" indent="0">
              <a:buNone/>
            </a:pPr>
            <a:r>
              <a:rPr lang="fa-IR" dirty="0" smtClean="0"/>
              <a:t>اجرای برنامه نمایشی،</a:t>
            </a:r>
            <a:r>
              <a:rPr lang="fa-IR" dirty="0"/>
              <a:t> توسط گروه نمایشی </a:t>
            </a:r>
            <a:r>
              <a:rPr lang="fa-IR" dirty="0" smtClean="0"/>
              <a:t>،اجرای مسابقه واهدای جوایزی که توسط مرکز بهداشت ،پرسنل مرکز خازنی و پایگاه اجتماعی تدارک دیده شده بود به همه کودکان اهداشد.</a:t>
            </a:r>
            <a:endParaRPr lang="fa-IR" dirty="0"/>
          </a:p>
        </p:txBody>
      </p:sp>
      <p:pic>
        <p:nvPicPr>
          <p:cNvPr id="4098" name="Picture 2" descr="I:\هفته کودک\۲۰۱۸۱۰۱۴_۱۰۲۶۰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3962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هفته کودک\۲۰۱۸۱۰۱۴_۱۰۲۷۰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3733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89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731520"/>
            <a:ext cx="7620000" cy="5364480"/>
          </a:xfrm>
        </p:spPr>
        <p:txBody>
          <a:bodyPr/>
          <a:lstStyle/>
          <a:p>
            <a:pPr marL="45720" indent="0">
              <a:buNone/>
            </a:pPr>
            <a:endParaRPr lang="fa-IR" dirty="0"/>
          </a:p>
        </p:txBody>
      </p:sp>
      <p:pic>
        <p:nvPicPr>
          <p:cNvPr id="5122" name="Picture 2" descr="I:\هفته کودک\۲۰۱۸۱۰۱۴_۱۰۳۸۰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3886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:\هفته کودک\۲۰۱۸۱۰۱۴_۱۰۴۰۳۹(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3657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:\هفته کودک\۲۰۱۸۱۰۱۴_۱۰۵۲۲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4191000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I:\هفته کودک\۲۰۱۸۱۰۱۴_۱۱۰۰۳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3352800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8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6664911" cy="4800600"/>
          </a:xfrm>
        </p:spPr>
        <p:txBody>
          <a:bodyPr/>
          <a:lstStyle/>
          <a:p>
            <a:pPr marL="0" indent="0" algn="ctr">
              <a:buNone/>
            </a:pPr>
            <a:r>
              <a:rPr lang="fa-IR" dirty="0" smtClean="0"/>
              <a:t>با تشکر از عزیزانی که برای رسیدن به این مهم مرکز خازنی را یاری نموده اند.</a:t>
            </a:r>
            <a:br>
              <a:rPr lang="fa-IR" dirty="0" smtClean="0"/>
            </a:br>
            <a:r>
              <a:rPr lang="fa-IR" dirty="0" smtClean="0"/>
              <a:t>مدیرمرکز خدمات جامع سلامت خازنی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58457657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</TotalTime>
  <Words>158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Slipstream</vt:lpstr>
      <vt:lpstr>بسم الله الرحمن الرحیم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تشکر از عزیزانی که برای رسیدن به این مهم مرکز خازنی را یاری نموده اند. مدیرمرکز خدمات جامع سلامت خازنی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pcm</dc:creator>
  <cp:lastModifiedBy>درخواست ملزوات </cp:lastModifiedBy>
  <cp:revision>8</cp:revision>
  <dcterms:created xsi:type="dcterms:W3CDTF">2006-08-16T00:00:00Z</dcterms:created>
  <dcterms:modified xsi:type="dcterms:W3CDTF">2018-10-23T06:07:25Z</dcterms:modified>
</cp:coreProperties>
</file>